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77C"/>
    <a:srgbClr val="EA6B9E"/>
    <a:srgbClr val="AABFDE"/>
    <a:srgbClr val="668BC4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Supérieur de Comptabilité et de Gestion</a:t>
          </a:r>
        </a:p>
        <a:p>
          <a:pPr>
            <a:lnSpc>
              <a:spcPct val="9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35044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 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Supérieur de Comptabilité et de Gestion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35044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Diplôme Supérieur de Comptabilité et de Gestion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35044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2">
            <a:lumMod val="60000"/>
            <a:lumOff val="4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Supérieur de Comptabilité et de Gestion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35044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 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Supérieur de Comptabilité et de Gestion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35044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Diplôme Supérieur de Comptabilité et de Gestion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35044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2">
            <a:lumMod val="60000"/>
            <a:lumOff val="4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8715037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443343" y="1906189"/>
            <a:ext cx="2676526" cy="3227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809398" y="3233948"/>
            <a:ext cx="2605259" cy="2358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443343" y="4430471"/>
            <a:ext cx="2676526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737799" y="5087908"/>
            <a:ext cx="2605259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443343" y="6199060"/>
            <a:ext cx="2676526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737800" y="6809729"/>
            <a:ext cx="2605259" cy="398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22" name="ZoneTexte 34">
            <a:extLst>
              <a:ext uri="{FF2B5EF4-FFF2-40B4-BE49-F238E27FC236}">
                <a16:creationId xmlns:a16="http://schemas.microsoft.com/office/drawing/2014/main" id="{CCE20054-0F12-4FD9-8816-4D831988547C}"/>
              </a:ext>
            </a:extLst>
          </p:cNvPr>
          <p:cNvSpPr txBox="1"/>
          <p:nvPr/>
        </p:nvSpPr>
        <p:spPr>
          <a:xfrm>
            <a:off x="120491" y="9441394"/>
            <a:ext cx="15158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Code diplôme : 16031401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5B74DA-2F98-4F6E-9716-8EBC83750423}"/>
              </a:ext>
            </a:extLst>
          </p:cNvPr>
          <p:cNvSpPr/>
          <p:nvPr/>
        </p:nvSpPr>
        <p:spPr>
          <a:xfrm>
            <a:off x="272351" y="2493067"/>
            <a:ext cx="3256357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Consolider et approfondir des connaissances spécifiques exigées en comptabilité, droit et économie, contrôle de gestion, finance et système d’information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Développer une vision d’ensemble des problématiques comptables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Favoriser la transversalité des réflexions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D2DD63-AF47-4754-A2B1-485CDE9CD397}"/>
              </a:ext>
            </a:extLst>
          </p:cNvPr>
          <p:cNvSpPr/>
          <p:nvPr/>
        </p:nvSpPr>
        <p:spPr>
          <a:xfrm>
            <a:off x="3809397" y="3588561"/>
            <a:ext cx="2605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Titulaire d’un DCG ou d’un master dans la spécialité</a:t>
            </a:r>
            <a:endParaRPr lang="fr-FR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79486-46D3-49F4-8180-CB0D10BA3ED8}"/>
              </a:ext>
            </a:extLst>
          </p:cNvPr>
          <p:cNvSpPr/>
          <p:nvPr/>
        </p:nvSpPr>
        <p:spPr>
          <a:xfrm>
            <a:off x="340665" y="4994405"/>
            <a:ext cx="3119730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Rapport et débriefing oral individuel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Cours magistraux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Jeux de rôles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F6D947-4D82-4201-AEB7-A13D1FF55DFC}"/>
              </a:ext>
            </a:extLst>
          </p:cNvPr>
          <p:cNvSpPr/>
          <p:nvPr/>
        </p:nvSpPr>
        <p:spPr>
          <a:xfrm>
            <a:off x="340665" y="6899052"/>
            <a:ext cx="3119730" cy="167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 jours de cours par semaine de novembre à février puis de juin à octobre (sauf juillet-août)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 jour de cours par semaine de mars à mai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Prise en charge par les OPCO (Contrat d’Apprentissage ou professionnalisation)</a:t>
            </a:r>
            <a:endParaRPr lang="fr-FR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09EE98-3CBF-44EE-9386-D7D379C5CAB3}"/>
              </a:ext>
            </a:extLst>
          </p:cNvPr>
          <p:cNvSpPr/>
          <p:nvPr/>
        </p:nvSpPr>
        <p:spPr>
          <a:xfrm>
            <a:off x="3737799" y="5751402"/>
            <a:ext cx="2676858" cy="67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Examens blancs d’entraînement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Examens selon les modalités définis au BO n°26 du 27 juin 2019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91291D-BD5D-44D4-8ADC-CE3AF3140A4B}"/>
              </a:ext>
            </a:extLst>
          </p:cNvPr>
          <p:cNvSpPr/>
          <p:nvPr/>
        </p:nvSpPr>
        <p:spPr>
          <a:xfrm>
            <a:off x="3737799" y="7469349"/>
            <a:ext cx="2676858" cy="1461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Candidature de janvier à septembre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Dossier de candidature qui détaille le projet professionnel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Entretien de motivation et d’admissibilité avec la directrice du CFA-CFP ou le référent (réponse d’admissibilité sous 48h)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440DE9F-9D53-4E1B-B07F-81B06C999B0A}"/>
              </a:ext>
            </a:extLst>
          </p:cNvPr>
          <p:cNvSpPr/>
          <p:nvPr/>
        </p:nvSpPr>
        <p:spPr>
          <a:xfrm>
            <a:off x="4431344" y="1880509"/>
            <a:ext cx="1289768" cy="1087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300 ECTS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933" y="8765044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5642992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39530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2" y="2354318"/>
            <a:ext cx="5796725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Gestion juridique, fiscale et sociale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L’entreprise et son environnement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développement de l’entreprise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financement de l’entreprise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 l’entreprise au groupe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pérennité de l’entreprise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associations et autres organismes à but non lucratif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buAutoNum type="arabicPeriod" startAt="2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Finance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valeur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Diagnostic approfondi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Evaluation de l’entreprise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Investissement et financement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trésorerie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Ingénierie financière</a:t>
            </a:r>
          </a:p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3.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Management et contrôle de gestion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Modèles d’organisation et contrôle de gestion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Management stratégique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Conduite du changement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Management des ressources humaines et des compétences</a:t>
            </a:r>
          </a:p>
          <a:p>
            <a:pPr>
              <a:lnSpc>
                <a:spcPct val="107000"/>
              </a:lnSpc>
            </a:pPr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Comptabilité et audit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Opérations de restructurations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Normes internationales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Comptes de groupe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Audit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633" y="8727898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9691947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25844"/>
            <a:ext cx="6235418" cy="40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351412" y="2042702"/>
            <a:ext cx="5757840" cy="525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buAutoNum type="arabicPeriod" startAt="5"/>
            </a:pP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Management des systèmes d’information</a:t>
            </a:r>
          </a:p>
          <a:p>
            <a:pPr>
              <a:lnSpc>
                <a:spcPct val="107000"/>
              </a:lnSpc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Gouvernance de systèmes d’information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 gestion de projets SI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systèmes d’entreprise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Gestion de la performance informationnelle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Architecture et sécurité des systèmes d’information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Audit du système d’information, conseil et reporting</a:t>
            </a:r>
          </a:p>
          <a:p>
            <a:pPr>
              <a:lnSpc>
                <a:spcPct val="107000"/>
              </a:lnSpc>
            </a:pPr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6.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Anglais des affaires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Finance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Accounting and auditing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Governance and corporate social responsability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Information systems and new technologies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Management, Human Resources and Strategy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Production</a:t>
            </a:r>
          </a:p>
          <a:p>
            <a:pPr marL="14400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Marketing</a:t>
            </a:r>
          </a:p>
          <a:p>
            <a:pPr lvl="0"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  <a:spcAft>
                <a:spcPts val="800"/>
              </a:spcAft>
            </a:pPr>
            <a:r>
              <a:rPr lang="fr-FR" sz="12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7. </a:t>
            </a:r>
            <a:r>
              <a:rPr lang="fr-FR" sz="1200" b="1" u="sng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Mémoire professionnel</a:t>
            </a:r>
            <a:endParaRPr lang="fr-FR" sz="1200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Recherche d’information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Présentation des documents techniques et professionnels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Méthodologie de la recherche en gestion</a:t>
            </a:r>
          </a:p>
        </p:txBody>
      </p:sp>
      <p:sp>
        <p:nvSpPr>
          <p:cNvPr id="10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160557" y="9472507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MAJ janvier 2022_ll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1C3ACA6-85FA-47AC-BCFA-DCCFC96C3D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93981"/>
            <a:ext cx="6858000" cy="12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0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408</Words>
  <Application>Microsoft Office PowerPoint</Application>
  <PresentationFormat>Format A4 (210 x 297 mm)</PresentationFormat>
  <Paragraphs>95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Julie BURGIN</cp:lastModifiedBy>
  <cp:revision>49</cp:revision>
  <cp:lastPrinted>2021-01-29T10:28:28Z</cp:lastPrinted>
  <dcterms:created xsi:type="dcterms:W3CDTF">2021-01-29T08:17:44Z</dcterms:created>
  <dcterms:modified xsi:type="dcterms:W3CDTF">2022-01-12T09:40:31Z</dcterms:modified>
</cp:coreProperties>
</file>